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8" r:id="rId4"/>
    <p:sldId id="264" r:id="rId5"/>
    <p:sldId id="265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2810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1921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필라델피아 이글스</a:t>
            </a:r>
            <a:r>
              <a:rPr lang="en-US" altLang="ko-KR"/>
              <a:t>(</a:t>
            </a:r>
            <a:r>
              <a:rPr lang="ko-KR" altLang="en-US"/>
              <a:t>미식축구팀</a:t>
            </a:r>
            <a:r>
              <a:rPr lang="en-US" altLang="ko-KR"/>
              <a:t>)</a:t>
            </a:r>
            <a:r>
              <a:rPr lang="ko-KR" altLang="en-US"/>
              <a:t> 홈페이지 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9783" y="3886200"/>
            <a:ext cx="11516974" cy="2301009"/>
          </a:xfrm>
        </p:spPr>
        <p:txBody>
          <a:bodyPr>
            <a:normAutofit lnSpcReduction="10000"/>
          </a:bodyPr>
          <a:p>
            <a:pPr lvl="0">
              <a:defRPr/>
            </a:pPr>
            <a:r>
              <a:rPr lang="ko-KR" altLang="en-US">
                <a:solidFill>
                  <a:schemeClr val="dk1"/>
                </a:solidFill>
                <a:latin typeface="맑은 고딕"/>
              </a:rPr>
              <a:t>박준하</a:t>
            </a:r>
            <a:r>
              <a:rPr lang="en-US" altLang="ko-KR">
                <a:solidFill>
                  <a:schemeClr val="dk1"/>
                </a:solidFill>
                <a:latin typeface="맑은 고딕"/>
              </a:rPr>
              <a:t>(2025092333)</a:t>
            </a:r>
            <a:endParaRPr lang="en-US" altLang="ko-KR">
              <a:solidFill>
                <a:schemeClr val="dk1"/>
              </a:solidFill>
              <a:latin typeface="맑은 고딕"/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  <a:latin typeface="맑은 고딕"/>
            </a:endParaRPr>
          </a:p>
          <a:p>
            <a:pPr lvl="0">
              <a:defRPr/>
            </a:pPr>
            <a:endParaRPr lang="ko-KR" altLang="en-US">
              <a:solidFill>
                <a:schemeClr val="dk1"/>
              </a:solidFill>
              <a:latin typeface="맑은 고딕"/>
            </a:endParaRPr>
          </a:p>
          <a:p>
            <a:pPr lvl="0" algn="l">
              <a:defRPr/>
            </a:pPr>
            <a:r>
              <a:rPr lang="en-US" altLang="ko-KR" sz="2600">
                <a:solidFill>
                  <a:schemeClr val="dk1"/>
                </a:solidFill>
                <a:latin typeface="맑은 고딕"/>
              </a:rPr>
              <a:t> </a:t>
            </a:r>
            <a:r>
              <a:rPr lang="ko-KR" altLang="en-US" sz="2600">
                <a:solidFill>
                  <a:schemeClr val="dk1"/>
                </a:solidFill>
                <a:latin typeface="맑은 고딕"/>
              </a:rPr>
              <a:t>사용한 툴</a:t>
            </a:r>
            <a:r>
              <a:rPr lang="en-US" altLang="ko-KR" sz="2600">
                <a:solidFill>
                  <a:schemeClr val="dk1"/>
                </a:solidFill>
                <a:latin typeface="맑은 고딕"/>
              </a:rPr>
              <a:t>:  html, css</a:t>
            </a:r>
            <a:endParaRPr lang="en-US" altLang="ko-KR" sz="2600">
              <a:solidFill>
                <a:schemeClr val="dk1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2339624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6672465" cy="35950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40134" y="3550054"/>
            <a:ext cx="6151865" cy="3326996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6672465" y="297295"/>
            <a:ext cx="5157778" cy="3675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&lt;-</a:t>
            </a:r>
            <a:r>
              <a:rPr lang="ko-KR" altLang="en-US"/>
              <a:t> 처음 파일을 실행했을 때 </a:t>
            </a: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3336232" y="4434416"/>
            <a:ext cx="4350649" cy="36629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아래로 스크롤 했을때 </a:t>
            </a:r>
            <a:r>
              <a:rPr lang="en-US" altLang="ko-KR"/>
              <a:t>-&gt;</a:t>
            </a:r>
            <a:r>
              <a:rPr lang="ko-KR" altLang="en-US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89730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9835" y="510699"/>
            <a:ext cx="4589364" cy="2016981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5461000" y="605174"/>
            <a:ext cx="6167197" cy="64069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css</a:t>
            </a:r>
            <a:r>
              <a:rPr lang="ko-KR" altLang="en-US"/>
              <a:t> 변수를 설정하는 코드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웹사이트 전체에서 사용할 색상 값을 변수로 저장하는 코드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9835" y="3429000"/>
            <a:ext cx="4589365" cy="2337978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5460998" y="3429000"/>
            <a:ext cx="6341648" cy="25507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기본 여백을 제거하여 빈틈 없는 전체화면이 되도록 하는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웹 페이지 전체 기본 글꼴을 정하는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전체 배경색을 </a:t>
            </a:r>
            <a:r>
              <a:rPr lang="en-US" altLang="ko-KR"/>
              <a:t>css</a:t>
            </a:r>
            <a:r>
              <a:rPr lang="ko-KR" altLang="en-US"/>
              <a:t> 변수 검정색으로 설정하는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텍스트 기본색상을 흰색으로 설정하는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줄 간격 설정하는 코드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5564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4210" y="116974"/>
            <a:ext cx="5528094" cy="6624052"/>
          </a:xfrm>
          <a:prstGeom prst="rect">
            <a:avLst/>
          </a:prstGeom>
        </p:spPr>
      </p:pic>
      <p:sp>
        <p:nvSpPr>
          <p:cNvPr id="3" name="가로 글상자 2"/>
          <p:cNvSpPr txBox="1"/>
          <p:nvPr/>
        </p:nvSpPr>
        <p:spPr>
          <a:xfrm>
            <a:off x="6096000" y="228933"/>
            <a:ext cx="5957304" cy="200753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헤더배경을 검정색으로 바꾸는 코드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헤더 안쪽의 여백을 설정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내부 요소를 가로정렬하는 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로고와 메뉴를 양끝으로 배치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세로 방향 가운데 정렬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헤더 아래 변수로 설정한 색으로 굵은 밑줄 추가하는 코드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가로 글상자 3"/>
          <p:cNvSpPr txBox="1"/>
          <p:nvPr/>
        </p:nvSpPr>
        <p:spPr>
          <a:xfrm>
            <a:off x="6096000" y="2069364"/>
            <a:ext cx="5957304" cy="17335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로고 글자 크게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굵은 글자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변수로 설정한 색으로 변경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모든 글자를 대문자로 변환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글자 간격 넓히기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5" name="가로 글상자 4"/>
          <p:cNvSpPr txBox="1"/>
          <p:nvPr/>
        </p:nvSpPr>
        <p:spPr>
          <a:xfrm>
            <a:off x="6096000" y="3623560"/>
            <a:ext cx="4804278" cy="28324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&lt;ul&gt;</a:t>
            </a:r>
            <a:r>
              <a:rPr lang="ko-KR" altLang="en-US"/>
              <a:t>앞에</a:t>
            </a:r>
            <a:r>
              <a:rPr lang="en-US" altLang="ko-KR"/>
              <a:t> </a:t>
            </a:r>
            <a:r>
              <a:rPr lang="ko-KR" altLang="en-US"/>
              <a:t>붙는 </a:t>
            </a:r>
            <a:r>
              <a:rPr lang="en-US" altLang="ko-KR"/>
              <a:t>.</a:t>
            </a:r>
            <a:r>
              <a:rPr lang="ko-KR" altLang="en-US"/>
              <a:t> 브릿지 제거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메뉴 항목을 가로로 나열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메뉴간 간격 </a:t>
            </a:r>
            <a:r>
              <a:rPr lang="en-US" altLang="ko-KR"/>
              <a:t>20px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메뉴 밑줄 제거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글자 색 흰색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볼드체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호버할때 색 변화 자연스럽게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메뉴에 마우스를 올리면 설정한 변수로 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60531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363" y="2241742"/>
            <a:ext cx="6760500" cy="18003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435" y="4229225"/>
            <a:ext cx="6258798" cy="1095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38613" y="3277970"/>
            <a:ext cx="5156885" cy="2242242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92363" y="5656057"/>
            <a:ext cx="12099636" cy="36456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링크를 통해서 이미지를 가져오고 사용자 화면에 맞게 비율이 조정되는 코드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4574" y="510376"/>
            <a:ext cx="9968708" cy="11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638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38" y="201662"/>
            <a:ext cx="5058480" cy="20481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88030"/>
          <a:stretch>
            <a:fillRect/>
          </a:stretch>
        </p:blipFill>
        <p:spPr>
          <a:xfrm>
            <a:off x="7944259" y="201662"/>
            <a:ext cx="3554053" cy="1858095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0" y="2611849"/>
            <a:ext cx="11834092" cy="36757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/>
              <a:t>HOME</a:t>
            </a:r>
            <a:r>
              <a:rPr lang="ko-KR" altLang="en-US"/>
              <a:t>과 </a:t>
            </a:r>
            <a:r>
              <a:rPr lang="en-US" altLang="ko-KR"/>
              <a:t>ABOUT</a:t>
            </a:r>
            <a:r>
              <a:rPr lang="ko-KR" altLang="en-US"/>
              <a:t> </a:t>
            </a:r>
            <a:r>
              <a:rPr lang="en-US" altLang="ko-KR"/>
              <a:t>US</a:t>
            </a:r>
            <a:r>
              <a:rPr lang="ko-KR" altLang="en-US"/>
              <a:t>를 클릭하면 설정한 영역으로 이동시키는 코드 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8748" y="3527642"/>
            <a:ext cx="4629796" cy="1162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74904" y="3559389"/>
            <a:ext cx="4191585" cy="1114580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3217421" y="5361903"/>
            <a:ext cx="5757159" cy="36071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ABOUT US</a:t>
            </a:r>
            <a:r>
              <a:rPr lang="ko-KR" altLang="en-US"/>
              <a:t>라는 섹션 제목을 가운데 정렬하는 코드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89695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86631"/>
            <a:ext cx="7361332" cy="16266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3120" t="8650" r="8890"/>
          <a:stretch>
            <a:fillRect/>
          </a:stretch>
        </p:blipFill>
        <p:spPr>
          <a:xfrm>
            <a:off x="8795713" y="198119"/>
            <a:ext cx="1773522" cy="3048000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203007" y="2611197"/>
            <a:ext cx="6917652" cy="63492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웹페이지에서 가져오는 사진과 </a:t>
            </a:r>
            <a:r>
              <a:rPr lang="en-US" altLang="ko-KR"/>
              <a:t>ALL</a:t>
            </a:r>
            <a:r>
              <a:rPr lang="ko-KR" altLang="en-US"/>
              <a:t> </a:t>
            </a:r>
            <a:r>
              <a:rPr lang="en-US" altLang="ko-KR"/>
              <a:t>NEWS</a:t>
            </a:r>
            <a:r>
              <a:rPr lang="ko-KR" altLang="en-US"/>
              <a:t>라는 글씨와 아래 설명하는 글</a:t>
            </a:r>
            <a:r>
              <a:rPr lang="en-US" altLang="ko-KR"/>
              <a:t>,</a:t>
            </a:r>
            <a:r>
              <a:rPr lang="ko-KR" altLang="en-US"/>
              <a:t> 자세히 보기를 클릭하면 연결한 웹페이지로 넘어가는 코드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3896008"/>
            <a:ext cx="7698894" cy="1471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697748" y="3429000"/>
            <a:ext cx="1969452" cy="3238452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433915" y="5774927"/>
            <a:ext cx="7264978" cy="64165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웹페이지에서 가져오는 사진과 </a:t>
            </a:r>
            <a:r>
              <a:rPr lang="en-US" altLang="ko-KR"/>
              <a:t>TEAM </a:t>
            </a:r>
            <a:r>
              <a:rPr lang="ko-KR" altLang="en-US"/>
              <a:t>글씨와 아래 설명하는 글</a:t>
            </a:r>
            <a:r>
              <a:rPr lang="en-US" altLang="ko-KR"/>
              <a:t>,</a:t>
            </a:r>
            <a:r>
              <a:rPr lang="ko-KR" altLang="en-US"/>
              <a:t> 자세히보기글 클릭하면 연결한 웹페이지로 넘어가는 코드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896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7120" y="505136"/>
            <a:ext cx="8276167" cy="9141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45914" y="428307"/>
            <a:ext cx="2294394" cy="3734435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433916" y="1687560"/>
            <a:ext cx="8169372" cy="6346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웹페이지에서 가져오는 사진과  </a:t>
            </a:r>
            <a:r>
              <a:rPr lang="en-US" altLang="ko-KR"/>
              <a:t>SCHEDULE</a:t>
            </a:r>
            <a:r>
              <a:rPr lang="ko-KR" altLang="en-US"/>
              <a:t> 글씨와 아래 설명하는 글</a:t>
            </a:r>
            <a:r>
              <a:rPr lang="en-US" altLang="ko-KR"/>
              <a:t>,</a:t>
            </a:r>
            <a:r>
              <a:rPr lang="ko-KR" altLang="en-US"/>
              <a:t> 자세히보기글 클릭하면 연결한 웹페이지로 넘어가는 코드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7120" y="4679263"/>
            <a:ext cx="7384841" cy="866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45282" y="5608233"/>
            <a:ext cx="6516009" cy="628737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260735" y="5872788"/>
            <a:ext cx="5118485" cy="36418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웹페이지 맨 아래 글을 작성하기 위한 코드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06820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199</ep:Words>
  <ep:PresentationFormat>화면 슬라이드 쇼(4:3)</ep:PresentationFormat>
  <ep:Paragraphs>48</ep:Paragraphs>
  <ep:Slides>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한컴오피스</vt:lpstr>
      <vt:lpstr>필라델피아 이글스(미식축구팀) 홈페이지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2025-12-07T09:18:18.721</dcterms:created>
  <dc:creator>user</dc:creator>
  <cp:lastModifiedBy>user</cp:lastModifiedBy>
  <dcterms:modified xsi:type="dcterms:W3CDTF">2025-12-10T05:57:37.105</dcterms:modified>
  <cp:revision>26</cp:revision>
  <dc:title>필라델피아 이글스(미식축구팀) 홈페이지</dc:title>
  <cp:version>13.0.0.711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